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711" y="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6220CC-4F15-068D-6A47-4AFDAAE47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05AC0CF-7958-C277-980F-ADCDD2F0A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EAECE8-3ED4-0EC6-8CB3-D454DBA11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4E4134-10CE-E660-3085-FA5FA480C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FF2D2B-1B91-B5EF-93F9-4D4C9A314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6451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FD0B65-1E1C-9990-155C-695C5F5DA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1CEB90-3254-B2E2-D4A7-6558D6783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ACE4EF-C082-80C5-D1B1-EC0BBD76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7349C6-BAE5-C40E-A348-5ECD2027E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88DBCC-D659-1FEC-D2AC-38AB4930A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306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EDA4B36-3DA7-9888-170B-4E8B2B58E4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D12A7F-1548-CC6F-78ED-FF72B778F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231D06-9B91-C8BD-9770-98D19A2F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456A92-35AB-BE4B-6F08-5B0145A22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BED09F-0F27-4E48-ACD9-97527A24B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595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029E9C-CB64-B7E1-CD6F-ECA41E828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586C84-7178-A54E-8B0F-2CDF1E676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CD181F-E6A3-A132-29D0-F01D2BDE5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EA6D49-52F3-3F5B-45D7-25A5852A0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3BF919-219B-7D84-9EF9-8D3DE69DF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350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46B799-6C0D-EBB7-58CB-96FB7EA24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613243-49C5-F5ED-3864-9C054E600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8C3E6B-B53A-6DCF-0C68-736EAD44F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E3D2B3-CA1E-8078-1C5D-0E51DADB5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6E8343-977E-E60F-922D-7BD51D7AF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820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125DA2-DAFC-3BE2-F27D-27AFC1671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873287-A687-8C38-5B61-0D4208599F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3A0A1A3-1730-6EF0-0989-B72AC17729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ADC715B-0609-D254-7619-CDF8A390F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01EDAAE-5492-9102-C51C-C36D0F815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2C74C7B-AE19-E092-CF68-1A75B2DAA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692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E54DE4-F1FF-BA0F-0B4E-F312E87F3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6ED4541-5B1A-97E4-3C52-5EA45E04D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25AD7D9-1276-E02C-07FC-0716F8E091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185982-7FAD-A3B8-7070-3AA0361B30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8E74F63-8AEA-9CE8-085B-D1543083A9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210015D-28B4-38F6-E6C9-68FBD938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FC52517-9D22-BBAC-2F1A-628622BA8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12C5FD3-0662-E6E5-E261-267BF7A64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3252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67A08C-50B9-491C-A6A5-EC8275870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DD23384-1D4D-76DC-3D40-328195B95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5C959B6-6832-F555-FB41-811BE008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89FC04B-6884-97A7-10D0-DE31042FA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5036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8989A61-F322-F6CB-F34D-76418CD9B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16E8156-E08C-573E-C0C2-8CE1BA75C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8DEBE08-A733-B955-B7D8-619BBC093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270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5359FB-DEC6-B0A1-1FBF-FA31971D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082616-41D3-832D-7C0F-4802482BB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99DE93D-EAFA-DFE7-E1AF-4138D842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3D8E160-D25F-6700-D464-53FF1E440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CA0808A-B880-C277-E01A-1C2EE3828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E450078-88F1-347A-C8DB-AB34955C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9470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C479CA-5206-4093-B062-3B8AB46A7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182E615-FE61-BDAD-DB1E-F01611376B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3CEC84E-8D81-ED05-01CA-FB03DDCFA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6B1CBBA-185B-F540-A904-88DE58254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65F9013-A826-EBA7-B332-BC952D7AA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A64BE4-6350-730B-48B9-947859CE0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6819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6B740C4-DDE9-24DA-35E9-F0FAB0B55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B352EF-3C0D-B9B9-5D15-1414681C1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96F895-96C3-5283-B794-85AAB525B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05331-361F-423D-8732-5F3203428BD2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10B2EC-7450-6067-8719-07874C00F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F59DFC-6E1B-2BCA-0568-3001CE125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CF088-6527-466F-9587-C82C5B413E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2286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38981FF-7005-AC65-4187-CD62C398EBE9}"/>
              </a:ext>
            </a:extLst>
          </p:cNvPr>
          <p:cNvSpPr txBox="1"/>
          <p:nvPr/>
        </p:nvSpPr>
        <p:spPr>
          <a:xfrm>
            <a:off x="2857500" y="159216"/>
            <a:ext cx="10372725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SUPREMA CORTE DE JUSTICIA DE LA NACIÓN</a:t>
            </a:r>
            <a:b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dirty="0"/>
          </a:p>
        </p:txBody>
      </p:sp>
      <p:pic>
        <p:nvPicPr>
          <p:cNvPr id="4" name="Imagen 3" descr="Resultado de imagen para LOGO DE LA SCJN">
            <a:extLst>
              <a:ext uri="{FF2B5EF4-FFF2-40B4-BE49-F238E27FC236}">
                <a16:creationId xmlns:a16="http://schemas.microsoft.com/office/drawing/2014/main" id="{7B0230B7-E433-65AB-1DE5-46BF3349EDA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78" y="248185"/>
            <a:ext cx="1109597" cy="11421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CADD82C-DE7A-145E-647A-EDE9F9E7B26A}"/>
              </a:ext>
            </a:extLst>
          </p:cNvPr>
          <p:cNvSpPr txBox="1"/>
          <p:nvPr/>
        </p:nvSpPr>
        <p:spPr>
          <a:xfrm>
            <a:off x="2388394" y="5764880"/>
            <a:ext cx="6615112" cy="1093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800" b="1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Limpieza profesional de vidrios en fachadas </a:t>
            </a: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/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Del 10 al 17 AGO 2020</a:t>
            </a: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800" u="sng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edif</a:t>
            </a:r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 de feb</a:t>
            </a:r>
            <a:endParaRPr lang="es-MX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6EC803B-8EF0-F781-13E7-993E502F6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62" y="1634501"/>
            <a:ext cx="5181600" cy="38862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2649821-FF21-1C9A-3662-A5E3A8963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840" y="1624976"/>
            <a:ext cx="519112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10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38981FF-7005-AC65-4187-CD62C398EBE9}"/>
              </a:ext>
            </a:extLst>
          </p:cNvPr>
          <p:cNvSpPr txBox="1"/>
          <p:nvPr/>
        </p:nvSpPr>
        <p:spPr>
          <a:xfrm>
            <a:off x="2857500" y="159216"/>
            <a:ext cx="10372725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SUPREMA CORTE DE JUSTICIA DE LA NACIÓN</a:t>
            </a:r>
            <a:b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dirty="0"/>
          </a:p>
        </p:txBody>
      </p:sp>
      <p:pic>
        <p:nvPicPr>
          <p:cNvPr id="4" name="Imagen 3" descr="Resultado de imagen para LOGO DE LA SCJN">
            <a:extLst>
              <a:ext uri="{FF2B5EF4-FFF2-40B4-BE49-F238E27FC236}">
                <a16:creationId xmlns:a16="http://schemas.microsoft.com/office/drawing/2014/main" id="{7B0230B7-E433-65AB-1DE5-46BF3349EDA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78" y="248185"/>
            <a:ext cx="1109597" cy="11421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CADD82C-DE7A-145E-647A-EDE9F9E7B26A}"/>
              </a:ext>
            </a:extLst>
          </p:cNvPr>
          <p:cNvSpPr txBox="1"/>
          <p:nvPr/>
        </p:nvSpPr>
        <p:spPr>
          <a:xfrm>
            <a:off x="2388394" y="5764880"/>
            <a:ext cx="6615112" cy="1093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800" b="1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Limpieza profesional de vidrios en fachadas </a:t>
            </a: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/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Del 10 al 17 AGO 2020</a:t>
            </a: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800" u="sng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edif</a:t>
            </a:r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 de feb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55FC57E-F7FD-B408-7834-8D608EDC6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83" y="1634500"/>
            <a:ext cx="2914650" cy="3886200"/>
          </a:xfrm>
          <a:prstGeom prst="rect">
            <a:avLst/>
          </a:prstGeom>
        </p:spPr>
      </p:pic>
      <p:pic>
        <p:nvPicPr>
          <p:cNvPr id="7" name="0 Imagen">
            <a:extLst>
              <a:ext uri="{FF2B5EF4-FFF2-40B4-BE49-F238E27FC236}">
                <a16:creationId xmlns:a16="http://schemas.microsoft.com/office/drawing/2014/main" id="{FB981E9E-3A24-183A-D5F4-E20F3C7939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1634500"/>
            <a:ext cx="3271837" cy="3886200"/>
          </a:xfrm>
          <a:prstGeom prst="rect">
            <a:avLst/>
          </a:prstGeom>
        </p:spPr>
      </p:pic>
      <p:pic>
        <p:nvPicPr>
          <p:cNvPr id="8" name="0 Imagen">
            <a:extLst>
              <a:ext uri="{FF2B5EF4-FFF2-40B4-BE49-F238E27FC236}">
                <a16:creationId xmlns:a16="http://schemas.microsoft.com/office/drawing/2014/main" id="{94D2FABE-1E27-4262-A788-DA1BE851A3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634" y="1634500"/>
            <a:ext cx="4063365" cy="388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36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38981FF-7005-AC65-4187-CD62C398EBE9}"/>
              </a:ext>
            </a:extLst>
          </p:cNvPr>
          <p:cNvSpPr txBox="1"/>
          <p:nvPr/>
        </p:nvSpPr>
        <p:spPr>
          <a:xfrm>
            <a:off x="2857500" y="159216"/>
            <a:ext cx="10372725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SUPREMA CORTE DE JUSTICIA DE LA NACIÓN</a:t>
            </a:r>
            <a:b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dirty="0"/>
          </a:p>
        </p:txBody>
      </p:sp>
      <p:pic>
        <p:nvPicPr>
          <p:cNvPr id="4" name="Imagen 3" descr="Resultado de imagen para LOGO DE LA SCJN">
            <a:extLst>
              <a:ext uri="{FF2B5EF4-FFF2-40B4-BE49-F238E27FC236}">
                <a16:creationId xmlns:a16="http://schemas.microsoft.com/office/drawing/2014/main" id="{7B0230B7-E433-65AB-1DE5-46BF3349EDA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78" y="248185"/>
            <a:ext cx="1109597" cy="11421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CADD82C-DE7A-145E-647A-EDE9F9E7B26A}"/>
              </a:ext>
            </a:extLst>
          </p:cNvPr>
          <p:cNvSpPr txBox="1"/>
          <p:nvPr/>
        </p:nvSpPr>
        <p:spPr>
          <a:xfrm>
            <a:off x="2388394" y="5764880"/>
            <a:ext cx="6615112" cy="1093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800" b="1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Limpieza profesional de vidrios en fachadas </a:t>
            </a: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/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Del 10 al 17 AGO 2020</a:t>
            </a: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800" u="sng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edif</a:t>
            </a:r>
            <a:r>
              <a:rPr lang="es-MX" sz="1800" u="sng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 de feb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51B70D7-F806-0B4B-B23F-32EE246F2B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1" y="1757363"/>
            <a:ext cx="4705350" cy="3886198"/>
          </a:xfrm>
          <a:prstGeom prst="rect">
            <a:avLst/>
          </a:prstGeom>
        </p:spPr>
      </p:pic>
      <p:pic>
        <p:nvPicPr>
          <p:cNvPr id="7" name="0 Imagen">
            <a:extLst>
              <a:ext uri="{FF2B5EF4-FFF2-40B4-BE49-F238E27FC236}">
                <a16:creationId xmlns:a16="http://schemas.microsoft.com/office/drawing/2014/main" id="{2FF9C1B8-E399-678A-D4FE-71592521F4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820" y="1743052"/>
            <a:ext cx="2914649" cy="3886199"/>
          </a:xfrm>
          <a:prstGeom prst="rect">
            <a:avLst/>
          </a:prstGeom>
        </p:spPr>
      </p:pic>
      <p:pic>
        <p:nvPicPr>
          <p:cNvPr id="8" name="0 Imagen">
            <a:extLst>
              <a:ext uri="{FF2B5EF4-FFF2-40B4-BE49-F238E27FC236}">
                <a16:creationId xmlns:a16="http://schemas.microsoft.com/office/drawing/2014/main" id="{893BCC75-CC0C-BB01-4D97-7E5DB8C9B2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238" y="1757363"/>
            <a:ext cx="3029562" cy="38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5408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111</Words>
  <Application>Microsoft Office PowerPoint</Application>
  <PresentationFormat>Panorámica</PresentationFormat>
  <Paragraphs>12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Arial Unicode MS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Azpeitia</dc:creator>
  <cp:lastModifiedBy>Adriana Azpeitia</cp:lastModifiedBy>
  <cp:revision>1</cp:revision>
  <dcterms:created xsi:type="dcterms:W3CDTF">2022-08-26T02:07:34Z</dcterms:created>
  <dcterms:modified xsi:type="dcterms:W3CDTF">2022-08-26T02:17:30Z</dcterms:modified>
</cp:coreProperties>
</file>