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245" y="-6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19302-D3BD-4054-AC64-15462843C62B}" type="datetimeFigureOut">
              <a:rPr lang="es-MX" smtClean="0"/>
              <a:t>25/08/2022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CA50F-4447-48C6-886B-1E9F88BC723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00958" y="6143644"/>
            <a:ext cx="1343012" cy="328618"/>
          </a:xfrm>
        </p:spPr>
        <p:txBody>
          <a:bodyPr>
            <a:normAutofit/>
          </a:bodyPr>
          <a:lstStyle/>
          <a:p>
            <a:r>
              <a:rPr lang="es-MX" sz="1200" dirty="0"/>
              <a:t> MARZO 2015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33" name="0 Imagen" descr="logo 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1430338" cy="1052513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ja-JP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MS Mincho" pitchFamily="49" charset="-128"/>
                <a:cs typeface="Times New Roman" pitchFamily="18" charset="0"/>
              </a:rPr>
              <a:t>DIRECCIÓN GENERAL DE INFRAESTRUCTURA FÍSICA</a:t>
            </a:r>
            <a:endParaRPr kumimoji="0" lang="es-MX" altLang="ja-JP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ja-JP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MS Mincho" pitchFamily="49" charset="-128"/>
                <a:cs typeface="Times New Roman" pitchFamily="18" charset="0"/>
              </a:rPr>
              <a:t>DIRECCIÓN DE INTENDENCIA</a:t>
            </a:r>
            <a:endParaRPr kumimoji="0" lang="es-MX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714480" y="1169954"/>
            <a:ext cx="5715040" cy="523220"/>
          </a:xfrm>
          <a:prstGeom prst="rect">
            <a:avLst/>
          </a:prstGeom>
          <a:solidFill>
            <a:srgbClr val="0F243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ja-JP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ndara" pitchFamily="34" charset="0"/>
                <a:ea typeface="MS Mincho" pitchFamily="49" charset="-128"/>
                <a:cs typeface="Arial" pitchFamily="34" charset="0"/>
              </a:rPr>
              <a:t>LIMPIEZA PROFESION AL DE VIDRIOS EXTERIORES EN FACHADAS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ja-JP" sz="1400" b="1" dirty="0">
                <a:solidFill>
                  <a:schemeClr val="bg1"/>
                </a:solidFill>
                <a:latin typeface="Candara" pitchFamily="34" charset="0"/>
                <a:ea typeface="MS Mincho" pitchFamily="49" charset="-128"/>
                <a:cs typeface="Arial" pitchFamily="34" charset="0"/>
              </a:rPr>
              <a:t>ALMACÉN GENERAL ZARAGOZA</a:t>
            </a:r>
            <a:endParaRPr kumimoji="0" lang="es-MX" altLang="ja-JP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C01685F-7A3A-696F-B05F-8A1FF3027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56816"/>
            <a:ext cx="3919728" cy="294436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362C8E0-2BA2-65DE-CC67-510A885518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31418"/>
            <a:ext cx="3919728" cy="29443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00958" y="6143644"/>
            <a:ext cx="1343012" cy="328618"/>
          </a:xfrm>
        </p:spPr>
        <p:txBody>
          <a:bodyPr>
            <a:normAutofit/>
          </a:bodyPr>
          <a:lstStyle/>
          <a:p>
            <a:r>
              <a:rPr lang="es-MX" sz="1200" dirty="0"/>
              <a:t> MARZO 2015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33" name="0 Imagen" descr="logo 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1430338" cy="1052513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ja-JP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MS Mincho" pitchFamily="49" charset="-128"/>
                <a:cs typeface="Times New Roman" pitchFamily="18" charset="0"/>
              </a:rPr>
              <a:t>DIRECCIÓN GENERAL DE INFRAESTRUCTURA FÍSICA</a:t>
            </a:r>
            <a:endParaRPr kumimoji="0" lang="es-MX" altLang="ja-JP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ja-JP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MS Mincho" pitchFamily="49" charset="-128"/>
                <a:cs typeface="Times New Roman" pitchFamily="18" charset="0"/>
              </a:rPr>
              <a:t>DIRECCIÓN DE INTENDENCIA</a:t>
            </a:r>
            <a:endParaRPr kumimoji="0" lang="es-MX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714480" y="1169954"/>
            <a:ext cx="5715040" cy="523220"/>
          </a:xfrm>
          <a:prstGeom prst="rect">
            <a:avLst/>
          </a:prstGeom>
          <a:solidFill>
            <a:srgbClr val="0F243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ja-JP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ndara" pitchFamily="34" charset="0"/>
                <a:ea typeface="MS Mincho" pitchFamily="49" charset="-128"/>
                <a:cs typeface="Arial" pitchFamily="34" charset="0"/>
              </a:rPr>
              <a:t>LIMPIEZA PROFESION AL DE VIDRIOS EXTERIORES EN FACHADAS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ja-JP" sz="1400" b="1" dirty="0">
                <a:solidFill>
                  <a:schemeClr val="bg1"/>
                </a:solidFill>
                <a:latin typeface="Candara" pitchFamily="34" charset="0"/>
                <a:ea typeface="MS Mincho" pitchFamily="49" charset="-128"/>
                <a:cs typeface="Arial" pitchFamily="34" charset="0"/>
              </a:rPr>
              <a:t>ALMACÉN GENERAL ZARAGOZA</a:t>
            </a:r>
            <a:endParaRPr kumimoji="0" lang="es-MX" altLang="ja-JP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C:\Users\aebarrerag\Documents\ANA BARRERA (INT)\FOTOS\CONTRATOS EXTERNOS\LIMPIEZA VIDRIOS\ZARAGOZA\DSC08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89537"/>
            <a:ext cx="4071966" cy="3053975"/>
          </a:xfrm>
          <a:prstGeom prst="rect">
            <a:avLst/>
          </a:prstGeom>
          <a:noFill/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2A49E6B-3AAC-2620-7563-42BB69082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14" y="2089537"/>
            <a:ext cx="4072128" cy="30540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44</Words>
  <Application>Microsoft Office PowerPoint</Application>
  <PresentationFormat>Presentación en pantalla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Candara</vt:lpstr>
      <vt:lpstr>Georgia</vt:lpstr>
      <vt:lpstr>Tema de Office</vt:lpstr>
      <vt:lpstr>Presentación de PowerPoint</vt:lpstr>
      <vt:lpstr>Presentación de PowerPoint</vt:lpstr>
    </vt:vector>
  </TitlesOfParts>
  <Company>Suprema Corte de Justicia de la Nacion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sinteg</dc:creator>
  <cp:lastModifiedBy>Adriana Azpeitia</cp:lastModifiedBy>
  <cp:revision>3</cp:revision>
  <dcterms:created xsi:type="dcterms:W3CDTF">2015-03-10T01:18:56Z</dcterms:created>
  <dcterms:modified xsi:type="dcterms:W3CDTF">2022-08-26T02:23:19Z</dcterms:modified>
</cp:coreProperties>
</file>