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7023100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1117" y="-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6B39F627-300E-4BE7-87F5-0129599999B5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4E482976-A8BD-448B-A8D1-B88D66345D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9800757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831E62DA-17A9-4C56-B5EF-507FFB25F81C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87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F9783BE-7279-462C-ABC3-44A0F0D041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935931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417638" y="1163638"/>
            <a:ext cx="4187825" cy="31416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9783BE-7279-462C-ABC3-44A0F0D041EA}" type="slidenum">
              <a:rPr lang="es-MX" smtClean="0"/>
              <a:t>1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encabezado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23031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6843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1455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1568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2124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4544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1992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5347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4119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4828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296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40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8418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347728" y="283047"/>
            <a:ext cx="8529035" cy="994172"/>
          </a:xfrm>
        </p:spPr>
        <p:txBody>
          <a:bodyPr/>
          <a:lstStyle/>
          <a:p>
            <a:pPr algn="ctr"/>
            <a:r>
              <a:rPr lang="es-MX" sz="2100" b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SUPREMA CORTE DE JUSTICIA DE LA NACIÓN</a:t>
            </a:r>
            <a:br>
              <a:rPr lang="es-MX" sz="2100" b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s-MX" sz="2100" b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</a:t>
            </a:r>
            <a:r>
              <a:rPr lang="es-MX" sz="1500" b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DIRECCIÓN GENERAL DE INFRAESTRUCTURA FÍSICA</a:t>
            </a:r>
            <a:br>
              <a:rPr lang="es-MX" sz="1500" b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s-MX" sz="1500" b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DIRECCIÓN DE INTENDENCIA</a:t>
            </a:r>
            <a:endParaRPr lang="es-MX" sz="21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347729" y="1403797"/>
            <a:ext cx="8529035" cy="5215944"/>
          </a:xfrm>
        </p:spPr>
        <p:txBody>
          <a:bodyPr anchor="b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500" b="1"/>
              <a:t>SERVICIO DE LIMPIEZA DE VIDRIOS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500" b="1"/>
              <a:t>EDIFICIO SEDE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500" b="1"/>
              <a:t>3 DE JUNIO DE 2019</a:t>
            </a:r>
            <a:endParaRPr lang="es-MX" sz="1500" b="1" dirty="0"/>
          </a:p>
        </p:txBody>
      </p:sp>
      <p:pic>
        <p:nvPicPr>
          <p:cNvPr id="6" name="Imagen 5" descr="Resultado de imagen para LOGO DE LA SCJ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28" y="283047"/>
            <a:ext cx="992599" cy="950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1" y="1233404"/>
            <a:ext cx="3413826" cy="455176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B55AA93-CF00-C1D6-8449-CB7D468998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477" y="1229384"/>
            <a:ext cx="3413760" cy="4559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401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4546" y="5145915"/>
            <a:ext cx="8989454" cy="772732"/>
          </a:xfrm>
        </p:spPr>
        <p:txBody>
          <a:bodyPr>
            <a:normAutofit fontScale="25000" lnSpcReduction="20000"/>
          </a:bodyPr>
          <a:lstStyle/>
          <a:p>
            <a:r>
              <a:rPr lang="es-MX" dirty="0"/>
              <a:t>SERVICIO DE LAVADO DE VIDRIOS</a:t>
            </a:r>
          </a:p>
          <a:p>
            <a:r>
              <a:rPr lang="es-MX" dirty="0"/>
              <a:t>PATIOS INTERIORES</a:t>
            </a:r>
          </a:p>
          <a:p>
            <a:r>
              <a:rPr lang="es-MX" dirty="0"/>
              <a:t>EDIFICIO SEDE</a:t>
            </a:r>
          </a:p>
          <a:p>
            <a:r>
              <a:rPr lang="es-MX" dirty="0"/>
              <a:t>6 DE ABRIL DE 2019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8768" y="771525"/>
            <a:ext cx="2071688" cy="124301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054" y="1639642"/>
            <a:ext cx="2142887" cy="285718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019" y="1639642"/>
            <a:ext cx="3809578" cy="2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511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4546" y="5145915"/>
            <a:ext cx="8989454" cy="772732"/>
          </a:xfrm>
        </p:spPr>
        <p:txBody>
          <a:bodyPr>
            <a:normAutofit fontScale="55000" lnSpcReduction="20000"/>
          </a:bodyPr>
          <a:lstStyle/>
          <a:p>
            <a:r>
              <a:rPr lang="es-MX" dirty="0"/>
              <a:t>SERVICIO DE LAVADO DE VIDRIOS</a:t>
            </a:r>
          </a:p>
          <a:p>
            <a:r>
              <a:rPr lang="es-MX" dirty="0"/>
              <a:t>EDIFICIO SEDE</a:t>
            </a:r>
          </a:p>
          <a:p>
            <a:r>
              <a:rPr lang="es-MX" dirty="0"/>
              <a:t>5 DE ABRIL DE 2019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7307" y="705263"/>
            <a:ext cx="2071688" cy="124301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456" y="1629982"/>
            <a:ext cx="2636950" cy="3515933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1F92D51-3D5E-4557-568A-F515E71B31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028" y="1629982"/>
            <a:ext cx="2619375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139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4546" y="5145915"/>
            <a:ext cx="8989454" cy="772732"/>
          </a:xfrm>
        </p:spPr>
        <p:txBody>
          <a:bodyPr>
            <a:normAutofit fontScale="55000" lnSpcReduction="20000"/>
          </a:bodyPr>
          <a:lstStyle/>
          <a:p>
            <a:r>
              <a:rPr lang="es-MX" dirty="0"/>
              <a:t>SERVICIO DE LAVADO DE VIDRIOS</a:t>
            </a:r>
          </a:p>
          <a:p>
            <a:r>
              <a:rPr lang="es-MX" dirty="0"/>
              <a:t>EDIFICIO SEDE</a:t>
            </a:r>
          </a:p>
          <a:p>
            <a:r>
              <a:rPr lang="es-MX" dirty="0"/>
              <a:t>5 DE ABRIL DE 2019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5029" y="625751"/>
            <a:ext cx="2071688" cy="1243013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519" y="1612140"/>
            <a:ext cx="1985357" cy="352462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84C29A61-3E3A-EE71-459D-EAC9BD3992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125" y="1612140"/>
            <a:ext cx="2647950" cy="353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834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4546" y="5145915"/>
            <a:ext cx="8989454" cy="772732"/>
          </a:xfrm>
        </p:spPr>
        <p:txBody>
          <a:bodyPr>
            <a:normAutofit fontScale="55000" lnSpcReduction="20000"/>
          </a:bodyPr>
          <a:lstStyle/>
          <a:p>
            <a:r>
              <a:rPr lang="es-MX" dirty="0"/>
              <a:t>SERVICIO DE LAVADO DE VIDRIOS</a:t>
            </a:r>
          </a:p>
          <a:p>
            <a:r>
              <a:rPr lang="es-MX" dirty="0"/>
              <a:t>EDIFICIO SEDE</a:t>
            </a:r>
          </a:p>
          <a:p>
            <a:r>
              <a:rPr lang="es-MX" dirty="0"/>
              <a:t>5 DE ABRIL DE 2019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8768" y="771525"/>
            <a:ext cx="2071688" cy="1243013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58" y="1774199"/>
            <a:ext cx="4224270" cy="3168203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961453B-E46C-7BE2-D4DA-952D948CAA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273" y="1808677"/>
            <a:ext cx="4171950" cy="313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497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4546" y="5145915"/>
            <a:ext cx="8989454" cy="772732"/>
          </a:xfrm>
        </p:spPr>
        <p:txBody>
          <a:bodyPr>
            <a:normAutofit fontScale="55000" lnSpcReduction="20000"/>
          </a:bodyPr>
          <a:lstStyle/>
          <a:p>
            <a:r>
              <a:rPr lang="es-MX" dirty="0"/>
              <a:t>SERVICIO DE LAVADO DE VIDRIOS</a:t>
            </a:r>
          </a:p>
          <a:p>
            <a:r>
              <a:rPr lang="es-MX" dirty="0"/>
              <a:t>EDIFICIO SEDE</a:t>
            </a:r>
          </a:p>
          <a:p>
            <a:r>
              <a:rPr lang="es-MX" dirty="0"/>
              <a:t>5 DE ABRIL DE 2019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8768" y="771525"/>
            <a:ext cx="2071688" cy="124301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273" y="1910098"/>
            <a:ext cx="3889420" cy="291706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D43DB82-BAC2-AE34-6196-D4532039DA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591" y="1893463"/>
            <a:ext cx="3914775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7602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95</Words>
  <Application>Microsoft Office PowerPoint</Application>
  <PresentationFormat>Presentación en pantalla (4:3)</PresentationFormat>
  <Paragraphs>21</Paragraphs>
  <Slides>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Arial</vt:lpstr>
      <vt:lpstr>Arial Unicode MS</vt:lpstr>
      <vt:lpstr>Calibri</vt:lpstr>
      <vt:lpstr>Calibri Light</vt:lpstr>
      <vt:lpstr>Tema de Office</vt:lpstr>
      <vt:lpstr>        SUPREMA CORTE DE JUSTICIA DE LA NACIÓN         DIRECCIÓN GENERAL DE INFRAESTRUCTURA FÍSICA             DIRECCIÓN DE INTENDENCIA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SUPREMA CORTE DE JUS</dc:title>
  <dc:creator>ROBERTO GONZALEZ PONCE</dc:creator>
  <cp:lastModifiedBy>Adriana Azpeitia</cp:lastModifiedBy>
  <cp:revision>9</cp:revision>
  <cp:lastPrinted>2019-05-14T20:42:42Z</cp:lastPrinted>
  <dcterms:created xsi:type="dcterms:W3CDTF">2019-05-13T14:58:15Z</dcterms:created>
  <dcterms:modified xsi:type="dcterms:W3CDTF">2022-08-26T01:43:28Z</dcterms:modified>
</cp:coreProperties>
</file>