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3" r:id="rId2"/>
    <p:sldId id="286" r:id="rId3"/>
    <p:sldId id="287" r:id="rId4"/>
    <p:sldId id="288" r:id="rId5"/>
    <p:sldId id="289" r:id="rId6"/>
    <p:sldId id="290" r:id="rId7"/>
  </p:sldIdLst>
  <p:sldSz cx="12192000" cy="6858000"/>
  <p:notesSz cx="6894513" cy="9180513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ELENA BARRERA GARCIA" initials="AEBG" lastIdx="1" clrIdx="0">
    <p:extLst>
      <p:ext uri="{19B8F6BF-5375-455C-9EA6-DF929625EA0E}">
        <p15:presenceInfo xmlns:p15="http://schemas.microsoft.com/office/powerpoint/2012/main" userId="S::AEBarreraG@scjn.gob.mx::c2f5f624-e22a-430c-ab68-2f12bb081d4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060" autoAdjust="0"/>
    <p:restoredTop sz="94660"/>
  </p:normalViewPr>
  <p:slideViewPr>
    <p:cSldViewPr snapToGrid="0">
      <p:cViewPr>
        <p:scale>
          <a:sx n="70" d="100"/>
          <a:sy n="70" d="100"/>
        </p:scale>
        <p:origin x="446" y="-1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8F62D4B-E4A5-417E-A1AB-9EEDDF768E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2D39A2A1-9E25-43FA-91C8-E03A512D52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C7E9099-B7F7-46EC-A1BD-482469A86A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F2605-C409-4A0E-8D15-8512CDE8C05D}" type="datetimeFigureOut">
              <a:rPr lang="es-MX" smtClean="0"/>
              <a:t>25/08/2022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79A274B-09F9-45C5-A4B5-75BF1D7B41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AE070-F092-495A-9EEA-E2CAC01FD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FFCAF-69B5-4A61-8ACF-B89ADFA7C5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712067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F495604-2860-49F3-A617-263988D4BD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28F27B7B-16C7-4D06-9A2C-F460A869C1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E99691A-7A00-435A-A273-29940D8DD7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F2605-C409-4A0E-8D15-8512CDE8C05D}" type="datetimeFigureOut">
              <a:rPr lang="es-MX" smtClean="0"/>
              <a:t>25/08/2022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1BA279A-592B-445D-91D2-5D63122E95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5D9F8D1-AC1F-4787-BB22-2A38874048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FFCAF-69B5-4A61-8ACF-B89ADFA7C5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263497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3D9668F5-F209-4F73-9722-C93002B9278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C3D8949-0FEE-4F49-AF48-18A97C3E7C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C525ECA-73DA-4D0E-AE22-2D06EF6D65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F2605-C409-4A0E-8D15-8512CDE8C05D}" type="datetimeFigureOut">
              <a:rPr lang="es-MX" smtClean="0"/>
              <a:t>25/08/2022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FCC5653-5315-4C4D-80E0-46A6CEB600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0C4AA7A-7B9F-4E96-953F-D1D75D4038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FFCAF-69B5-4A61-8ACF-B89ADFA7C5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78092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E51E8DD-3CE6-4333-97C6-4F28449E7D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D1AA72A-9FF1-46E8-9C84-CDDEF40454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1565946-12BF-4EDE-A312-10139DAC54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F2605-C409-4A0E-8D15-8512CDE8C05D}" type="datetimeFigureOut">
              <a:rPr lang="es-MX" smtClean="0"/>
              <a:t>25/08/2022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357DE82-F0A5-4926-B00E-8F2A382489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AE8BAB5-2156-49F0-8DE1-FAC3582B98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FFCAF-69B5-4A61-8ACF-B89ADFA7C5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16108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9B87A69-AB69-4285-9DCC-D8B99041D4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8AE569E-55EE-4E38-AE05-4E4A9A714F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7C0447E-09C4-4A93-9C1B-FEE21592E7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F2605-C409-4A0E-8D15-8512CDE8C05D}" type="datetimeFigureOut">
              <a:rPr lang="es-MX" smtClean="0"/>
              <a:t>25/08/2022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EAC2640-4E69-47E5-9ED8-970A3B1F5D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BB4AE0F-D35C-4F57-BA96-EF1866AC45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FFCAF-69B5-4A61-8ACF-B89ADFA7C5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055708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762CB5-DDA8-48D6-B643-D645B8FB86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79A6283-53C8-4CE7-8D49-EF2922C080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80A0C78-15BE-4646-8080-D31DD4A266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0D600CC-42E0-48CD-86F2-A836EAC642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F2605-C409-4A0E-8D15-8512CDE8C05D}" type="datetimeFigureOut">
              <a:rPr lang="es-MX" smtClean="0"/>
              <a:t>25/08/2022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6D60022-FE8E-46D6-A757-57BFE4E427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49F3A61-BDC2-41F0-AF3C-C211B69399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FFCAF-69B5-4A61-8ACF-B89ADFA7C5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76762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3F87E92-C79D-4E4A-8596-467A19FDB8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C2AEF8B-3AE8-4590-B5B1-8B436FC3F6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ABE80B28-E5AD-4BAB-B82E-D5B8469D27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96C70734-A480-4506-A144-10153DB415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76BD93E7-091A-4E23-92C0-55225865497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873037A0-73C7-4E15-83F8-BC964E3AF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F2605-C409-4A0E-8D15-8512CDE8C05D}" type="datetimeFigureOut">
              <a:rPr lang="es-MX" smtClean="0"/>
              <a:t>25/08/2022</a:t>
            </a:fld>
            <a:endParaRPr lang="es-MX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B8BA3906-6494-469E-913C-2BBA9A5A91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D283D06A-3C94-4C15-9320-5083C282AC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FFCAF-69B5-4A61-8ACF-B89ADFA7C5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39837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B8B17CF-D264-494E-9235-4D697E3324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5C0F1DC0-838B-41D8-AEB3-3B2D126DEB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F2605-C409-4A0E-8D15-8512CDE8C05D}" type="datetimeFigureOut">
              <a:rPr lang="es-MX" smtClean="0"/>
              <a:t>25/08/2022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2E840F50-4E1D-44DF-86FC-84266F1596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2390D552-EA40-4B0B-949B-634D74070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FFCAF-69B5-4A61-8ACF-B89ADFA7C5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70145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843182BE-00BF-4545-8203-DBE8C85DEB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F2605-C409-4A0E-8D15-8512CDE8C05D}" type="datetimeFigureOut">
              <a:rPr lang="es-MX" smtClean="0"/>
              <a:t>25/08/2022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95BDE765-6937-458A-B747-1504721872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8ED683E2-C928-4E9B-91DB-186396A8FE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FFCAF-69B5-4A61-8ACF-B89ADFA7C5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08824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690AD01-1FB8-4519-80B4-E73755CEF9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D0DD5F3-3B2A-411A-9F0A-7923D75114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53A3C85D-4A07-4BB3-BBF2-0A564040BD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FA2C2A2-BA51-4259-A2B8-1880D85D59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F2605-C409-4A0E-8D15-8512CDE8C05D}" type="datetimeFigureOut">
              <a:rPr lang="es-MX" smtClean="0"/>
              <a:t>25/08/2022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4BB01DF-FCB2-405C-8192-6A542B4F18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D4AA6D0-09EF-4A5A-8E34-A98D39FD66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FFCAF-69B5-4A61-8ACF-B89ADFA7C5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619005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F655449-0D6D-4F93-B2A2-E03F000FFF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363C7AA-4C39-430B-937C-2F82CAAE40D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7183CAE-3B91-40D1-BBAA-B840222D31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4E2B167-BCBD-4EA6-931B-531C4AF4EE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F2605-C409-4A0E-8D15-8512CDE8C05D}" type="datetimeFigureOut">
              <a:rPr lang="es-MX" smtClean="0"/>
              <a:t>25/08/2022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5ADFEDF-2A45-4749-961D-1683327611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AE12E59-94D7-4677-BFF9-0678622A79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FFCAF-69B5-4A61-8ACF-B89ADFA7C5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234567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34579421-B27A-496D-A5F6-4D76D3C244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49F1973-DBB2-4B83-B0E6-FF66AAD255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274A6C8-B5FD-460C-AE11-C3E557D9F22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1F2605-C409-4A0E-8D15-8512CDE8C05D}" type="datetimeFigureOut">
              <a:rPr lang="es-MX" smtClean="0"/>
              <a:t>25/08/2022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1B1FEBA-0CC9-4F1D-A0A2-FE42BBE275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C3FB61E-1862-4B00-A125-8ACA4E6615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9FFCAF-69B5-4A61-8ACF-B89ADFA7C5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42988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 descr="La fachada de un edificio&#10;&#10;Descripción generada automáticamente">
            <a:extLst>
              <a:ext uri="{FF2B5EF4-FFF2-40B4-BE49-F238E27FC236}">
                <a16:creationId xmlns:a16="http://schemas.microsoft.com/office/drawing/2014/main" id="{EA2F6475-101A-4DB0-96EC-1A91042CF23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47320"/>
            <a:ext cx="2884011" cy="4196080"/>
          </a:xfrm>
          <a:prstGeom prst="rect">
            <a:avLst/>
          </a:prstGeom>
        </p:spPr>
      </p:pic>
      <p:pic>
        <p:nvPicPr>
          <p:cNvPr id="16" name="Imagen 15" descr="Imagen que contiene ventana, interior, cuarto, edificio&#10;&#10;Descripción generada automáticamente">
            <a:extLst>
              <a:ext uri="{FF2B5EF4-FFF2-40B4-BE49-F238E27FC236}">
                <a16:creationId xmlns:a16="http://schemas.microsoft.com/office/drawing/2014/main" id="{FDF895DB-E84B-459D-82E0-4656EBD770C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8759" y="147320"/>
            <a:ext cx="2884011" cy="4196080"/>
          </a:xfrm>
          <a:prstGeom prst="rect">
            <a:avLst/>
          </a:prstGeom>
        </p:spPr>
      </p:pic>
      <p:sp>
        <p:nvSpPr>
          <p:cNvPr id="19" name="CuadroTexto 18">
            <a:extLst>
              <a:ext uri="{FF2B5EF4-FFF2-40B4-BE49-F238E27FC236}">
                <a16:creationId xmlns:a16="http://schemas.microsoft.com/office/drawing/2014/main" id="{CC49C9DD-FC6D-411E-B16E-CF3546ADECBE}"/>
              </a:ext>
            </a:extLst>
          </p:cNvPr>
          <p:cNvSpPr txBox="1"/>
          <p:nvPr/>
        </p:nvSpPr>
        <p:spPr>
          <a:xfrm>
            <a:off x="3749040" y="4617720"/>
            <a:ext cx="39776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/>
              <a:t>LIMPIEZA PROFESIONAL DE VIDRIOS EXTERIORES EN FACHADAS</a:t>
            </a:r>
          </a:p>
          <a:p>
            <a:pPr algn="ctr"/>
            <a:r>
              <a:rPr lang="es-MX" b="1" u="sng" dirty="0"/>
              <a:t>EDIFICIOS BOLÍVAR Y ALTERNO</a:t>
            </a:r>
          </a:p>
          <a:p>
            <a:pPr algn="ctr"/>
            <a:endParaRPr lang="es-MX" b="1" u="sng" dirty="0"/>
          </a:p>
          <a:p>
            <a:pPr algn="ctr"/>
            <a:r>
              <a:rPr lang="es-MX" dirty="0"/>
              <a:t>DEL 24 AL 28 AGOSTO 2020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F71BF72E-C4A6-DDD8-84FD-D87275DEECC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317" y="147320"/>
            <a:ext cx="2886075" cy="4200525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65B4024E-3538-D5C5-0CC3-218CF8AA793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9738" y="140017"/>
            <a:ext cx="2886075" cy="4200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94165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Imagen que contiene edificio, jaula, pequeño, puerta&#10;&#10;Descripción generada automáticamente">
            <a:extLst>
              <a:ext uri="{FF2B5EF4-FFF2-40B4-BE49-F238E27FC236}">
                <a16:creationId xmlns:a16="http://schemas.microsoft.com/office/drawing/2014/main" id="{D94CF8C8-C29E-4A87-8A57-20D65261809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9085" y="147320"/>
            <a:ext cx="3033395" cy="4368800"/>
          </a:xfrm>
          <a:prstGeom prst="rect">
            <a:avLst/>
          </a:prstGeom>
        </p:spPr>
      </p:pic>
      <p:pic>
        <p:nvPicPr>
          <p:cNvPr id="14" name="Imagen 13" descr="Imagen que contiene interior, techo, mujer, cuarto&#10;&#10;Descripción generada automáticamente">
            <a:extLst>
              <a:ext uri="{FF2B5EF4-FFF2-40B4-BE49-F238E27FC236}">
                <a16:creationId xmlns:a16="http://schemas.microsoft.com/office/drawing/2014/main" id="{7DA784E7-6345-4D5C-9479-32DCC166C18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8795" y="147320"/>
            <a:ext cx="3033395" cy="4368800"/>
          </a:xfrm>
          <a:prstGeom prst="rect">
            <a:avLst/>
          </a:prstGeom>
        </p:spPr>
      </p:pic>
      <p:pic>
        <p:nvPicPr>
          <p:cNvPr id="18" name="Imagen 17" descr="Imagen que contiene edificio, lado, grande, ladrillo&#10;&#10;Descripción generada automáticamente">
            <a:extLst>
              <a:ext uri="{FF2B5EF4-FFF2-40B4-BE49-F238E27FC236}">
                <a16:creationId xmlns:a16="http://schemas.microsoft.com/office/drawing/2014/main" id="{2A2B6988-09B1-4765-9F20-440BB2F9E85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0" y="147320"/>
            <a:ext cx="3033395" cy="4368800"/>
          </a:xfrm>
          <a:prstGeom prst="rect">
            <a:avLst/>
          </a:prstGeom>
        </p:spPr>
      </p:pic>
      <p:sp>
        <p:nvSpPr>
          <p:cNvPr id="19" name="CuadroTexto 18">
            <a:extLst>
              <a:ext uri="{FF2B5EF4-FFF2-40B4-BE49-F238E27FC236}">
                <a16:creationId xmlns:a16="http://schemas.microsoft.com/office/drawing/2014/main" id="{CC49C9DD-FC6D-411E-B16E-CF3546ADECBE}"/>
              </a:ext>
            </a:extLst>
          </p:cNvPr>
          <p:cNvSpPr txBox="1"/>
          <p:nvPr/>
        </p:nvSpPr>
        <p:spPr>
          <a:xfrm>
            <a:off x="3749040" y="4617720"/>
            <a:ext cx="39776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/>
              <a:t>LIMPIEZA PROFESIONAL DE VIDRIOS EXTERIORES EN FACHADAS</a:t>
            </a:r>
          </a:p>
          <a:p>
            <a:pPr algn="ctr"/>
            <a:r>
              <a:rPr lang="es-MX" b="1" u="sng" dirty="0"/>
              <a:t>EDIFICIOS BOLÍVAR Y ALTERNO</a:t>
            </a:r>
          </a:p>
          <a:p>
            <a:pPr algn="ctr"/>
            <a:r>
              <a:rPr lang="es-MX" dirty="0"/>
              <a:t>DEL 24 AL 28 AGOSTO 2020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8E667A5A-8D63-8E0B-5604-959CEE30DFD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6162" y="144145"/>
            <a:ext cx="3028950" cy="437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4059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uadroTexto 18">
            <a:extLst>
              <a:ext uri="{FF2B5EF4-FFF2-40B4-BE49-F238E27FC236}">
                <a16:creationId xmlns:a16="http://schemas.microsoft.com/office/drawing/2014/main" id="{CC49C9DD-FC6D-411E-B16E-CF3546ADECBE}"/>
              </a:ext>
            </a:extLst>
          </p:cNvPr>
          <p:cNvSpPr txBox="1"/>
          <p:nvPr/>
        </p:nvSpPr>
        <p:spPr>
          <a:xfrm>
            <a:off x="3749040" y="4617720"/>
            <a:ext cx="39776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/>
              <a:t>LIMPIEZA PROFESIONAL DE VIDRIOS EXTERIORES EN FACHADAS</a:t>
            </a:r>
          </a:p>
          <a:p>
            <a:pPr algn="ctr"/>
            <a:r>
              <a:rPr lang="es-MX" b="1" u="sng" dirty="0"/>
              <a:t>EDIFICIOS BOLÍVAR Y ALTERNO</a:t>
            </a:r>
          </a:p>
          <a:p>
            <a:pPr algn="ctr"/>
            <a:r>
              <a:rPr lang="es-MX" dirty="0"/>
              <a:t>DEL 24 AL 28 AGOSTO 2020</a:t>
            </a:r>
          </a:p>
        </p:txBody>
      </p:sp>
      <p:pic>
        <p:nvPicPr>
          <p:cNvPr id="13" name="Imagen 12" descr="Imagen que contiene ventana, edificio, vista, grande&#10;&#10;Descripción generada automáticamente">
            <a:extLst>
              <a:ext uri="{FF2B5EF4-FFF2-40B4-BE49-F238E27FC236}">
                <a16:creationId xmlns:a16="http://schemas.microsoft.com/office/drawing/2014/main" id="{C25CD658-8F5F-492F-BB2F-F0A124C3B01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36" y="0"/>
            <a:ext cx="3291840" cy="4389120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4896AC93-D278-E358-444C-E991C4CAC1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2330" y="0"/>
            <a:ext cx="3295650" cy="4381500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50A45BB2-52A2-561D-0F34-B7FE02624B3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9900" y="7620"/>
            <a:ext cx="5372100" cy="438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89388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uadroTexto 18">
            <a:extLst>
              <a:ext uri="{FF2B5EF4-FFF2-40B4-BE49-F238E27FC236}">
                <a16:creationId xmlns:a16="http://schemas.microsoft.com/office/drawing/2014/main" id="{CC49C9DD-FC6D-411E-B16E-CF3546ADECBE}"/>
              </a:ext>
            </a:extLst>
          </p:cNvPr>
          <p:cNvSpPr txBox="1"/>
          <p:nvPr/>
        </p:nvSpPr>
        <p:spPr>
          <a:xfrm>
            <a:off x="3733409" y="4945967"/>
            <a:ext cx="39776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/>
              <a:t>LIMPIEZA PROFESIONAL DE VIDRIOS EXTERIORES EN FACHADAS</a:t>
            </a:r>
          </a:p>
          <a:p>
            <a:pPr algn="ctr"/>
            <a:r>
              <a:rPr lang="es-MX" b="1" u="sng" dirty="0"/>
              <a:t>EDIFICIOS BOLÍVAR Y ALTERNO</a:t>
            </a:r>
          </a:p>
          <a:p>
            <a:pPr algn="ctr"/>
            <a:endParaRPr lang="es-MX" b="1" u="sng" dirty="0"/>
          </a:p>
          <a:p>
            <a:pPr algn="ctr"/>
            <a:r>
              <a:rPr lang="es-MX" dirty="0"/>
              <a:t>DEL 24 AL 28 AGOSTO 2020</a:t>
            </a:r>
          </a:p>
        </p:txBody>
      </p:sp>
      <p:pic>
        <p:nvPicPr>
          <p:cNvPr id="15" name="Imagen 14" descr="Imagen que contiene ventana, interior, persona, hombre&#10;&#10;Descripción generada automáticamente">
            <a:extLst>
              <a:ext uri="{FF2B5EF4-FFF2-40B4-BE49-F238E27FC236}">
                <a16:creationId xmlns:a16="http://schemas.microsoft.com/office/drawing/2014/main" id="{231C2538-04A5-4F94-A4D7-2F7C63483FB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1730" y="157707"/>
            <a:ext cx="2650221" cy="4711503"/>
          </a:xfrm>
          <a:prstGeom prst="rect">
            <a:avLst/>
          </a:prstGeom>
        </p:spPr>
      </p:pic>
      <p:pic>
        <p:nvPicPr>
          <p:cNvPr id="25" name="Imagen 24" descr="Imagen que contiene exterior, nieve, edificio, esquiando&#10;&#10;Descripción generada automáticamente">
            <a:extLst>
              <a:ext uri="{FF2B5EF4-FFF2-40B4-BE49-F238E27FC236}">
                <a16:creationId xmlns:a16="http://schemas.microsoft.com/office/drawing/2014/main" id="{6B38DB9D-4EF5-4C69-94B4-35397E7A31D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9222" y="138418"/>
            <a:ext cx="2650220" cy="4711502"/>
          </a:xfrm>
          <a:prstGeom prst="rect">
            <a:avLst/>
          </a:prstGeom>
        </p:spPr>
      </p:pic>
      <p:pic>
        <p:nvPicPr>
          <p:cNvPr id="29" name="Imagen 28" descr="Imagen que contiene interior, ventana, edificio, cuarto&#10;&#10;Descripción generada automáticamente">
            <a:extLst>
              <a:ext uri="{FF2B5EF4-FFF2-40B4-BE49-F238E27FC236}">
                <a16:creationId xmlns:a16="http://schemas.microsoft.com/office/drawing/2014/main" id="{F869D9D3-2F64-409E-9685-FF0E1FA2B5C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2052" y="157707"/>
            <a:ext cx="2650220" cy="4711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0113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uadroTexto 18">
            <a:extLst>
              <a:ext uri="{FF2B5EF4-FFF2-40B4-BE49-F238E27FC236}">
                <a16:creationId xmlns:a16="http://schemas.microsoft.com/office/drawing/2014/main" id="{CC49C9DD-FC6D-411E-B16E-CF3546ADECBE}"/>
              </a:ext>
            </a:extLst>
          </p:cNvPr>
          <p:cNvSpPr txBox="1"/>
          <p:nvPr/>
        </p:nvSpPr>
        <p:spPr>
          <a:xfrm>
            <a:off x="3733409" y="4945967"/>
            <a:ext cx="39776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/>
              <a:t>LIMPIEZA PROFESIONAL DE VIDRIOS EXTERIORES EN FACHADAS</a:t>
            </a:r>
          </a:p>
          <a:p>
            <a:pPr algn="ctr"/>
            <a:r>
              <a:rPr lang="es-MX" b="1" u="sng" dirty="0"/>
              <a:t>EDIFICIOS BOLÍVAR Y ALTERNO</a:t>
            </a:r>
          </a:p>
          <a:p>
            <a:pPr algn="ctr"/>
            <a:r>
              <a:rPr lang="es-MX" dirty="0"/>
              <a:t>DEL 24 AL 28 AGOSTO 2020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8523FC19-83D2-7502-36B9-76D001E629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52" y="269191"/>
            <a:ext cx="6238875" cy="4676775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804B8245-3290-71F4-3D95-D9033AFFCE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1948" y="269190"/>
            <a:ext cx="3505200" cy="4676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40826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uadroTexto 18">
            <a:extLst>
              <a:ext uri="{FF2B5EF4-FFF2-40B4-BE49-F238E27FC236}">
                <a16:creationId xmlns:a16="http://schemas.microsoft.com/office/drawing/2014/main" id="{CC49C9DD-FC6D-411E-B16E-CF3546ADECBE}"/>
              </a:ext>
            </a:extLst>
          </p:cNvPr>
          <p:cNvSpPr txBox="1"/>
          <p:nvPr/>
        </p:nvSpPr>
        <p:spPr>
          <a:xfrm>
            <a:off x="3733409" y="4945967"/>
            <a:ext cx="39776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/>
              <a:t>LIMPIEZA PROFESIONAL DE VIDRIOS EXTERIORES EN FACHADAS</a:t>
            </a:r>
          </a:p>
          <a:p>
            <a:pPr algn="ctr"/>
            <a:r>
              <a:rPr lang="es-MX" b="1" u="sng" dirty="0"/>
              <a:t>EDIFICIOS BOLÍVAR Y ALTERNO</a:t>
            </a:r>
          </a:p>
          <a:p>
            <a:pPr algn="ctr"/>
            <a:endParaRPr lang="es-MX" b="1" u="sng" dirty="0"/>
          </a:p>
          <a:p>
            <a:pPr algn="ctr"/>
            <a:endParaRPr lang="es-MX" dirty="0"/>
          </a:p>
          <a:p>
            <a:pPr algn="ctr"/>
            <a:r>
              <a:rPr lang="es-MX" dirty="0"/>
              <a:t>DEL 24 AL 28 AGOSTO 2020</a:t>
            </a:r>
          </a:p>
        </p:txBody>
      </p:sp>
      <p:pic>
        <p:nvPicPr>
          <p:cNvPr id="10" name="Imagen 9" descr="Imagen que contiene tabla, grande, naranja, barco&#10;&#10;Descripción generada automáticamente">
            <a:extLst>
              <a:ext uri="{FF2B5EF4-FFF2-40B4-BE49-F238E27FC236}">
                <a16:creationId xmlns:a16="http://schemas.microsoft.com/office/drawing/2014/main" id="{9DD3E42B-48EE-456A-B9CF-05DC8713467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6268" y="233657"/>
            <a:ext cx="3026159" cy="4618892"/>
          </a:xfrm>
          <a:prstGeom prst="rect">
            <a:avLst/>
          </a:prstGeom>
        </p:spPr>
      </p:pic>
      <p:pic>
        <p:nvPicPr>
          <p:cNvPr id="12" name="Imagen 11" descr="Imagen que contiene edificio, exterior, reloj, grande&#10;&#10;Descripción generada automáticamente">
            <a:extLst>
              <a:ext uri="{FF2B5EF4-FFF2-40B4-BE49-F238E27FC236}">
                <a16:creationId xmlns:a16="http://schemas.microsoft.com/office/drawing/2014/main" id="{BB32A2B0-FCE2-46E9-B9DA-34F1190385D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8959" y="233657"/>
            <a:ext cx="3019868" cy="4618892"/>
          </a:xfrm>
          <a:prstGeom prst="rect">
            <a:avLst/>
          </a:prstGeom>
        </p:spPr>
      </p:pic>
      <p:pic>
        <p:nvPicPr>
          <p:cNvPr id="23" name="Imagen 22" descr="Imagen que contiene edificio, exterior, tren, reloj&#10;&#10;Descripción generada automáticamente">
            <a:extLst>
              <a:ext uri="{FF2B5EF4-FFF2-40B4-BE49-F238E27FC236}">
                <a16:creationId xmlns:a16="http://schemas.microsoft.com/office/drawing/2014/main" id="{D2E6E26A-ED3D-4DD3-A311-C3427A236F3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3657"/>
            <a:ext cx="3019868" cy="4618892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15395B91-768D-6556-DE89-3C40DF82D99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9868" y="233657"/>
            <a:ext cx="3019425" cy="4619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432044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956</TotalTime>
  <Words>102</Words>
  <Application>Microsoft Office PowerPoint</Application>
  <PresentationFormat>Panorámica</PresentationFormat>
  <Paragraphs>22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ANA ELENA BARRERA GARCIA</dc:creator>
  <cp:lastModifiedBy>Adriana Azpeitia</cp:lastModifiedBy>
  <cp:revision>67</cp:revision>
  <dcterms:created xsi:type="dcterms:W3CDTF">2020-07-31T00:47:29Z</dcterms:created>
  <dcterms:modified xsi:type="dcterms:W3CDTF">2022-08-26T01:56:10Z</dcterms:modified>
</cp:coreProperties>
</file>