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9144000" cy="6858000" type="screen4x3"/>
  <p:notesSz cx="7023100" cy="93091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0" d="100"/>
          <a:sy n="80" d="100"/>
        </p:scale>
        <p:origin x="541" y="-100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6B39F627-300E-4BE7-87F5-0129599999B5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4E482976-A8BD-448B-A8D1-B88D66345D2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49800757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831E62DA-17A9-4C56-B5EF-507FFB25F81C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17638" y="1163638"/>
            <a:ext cx="4187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BF9783BE-7279-462C-ABC3-44A0F0D041E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29359310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417638" y="1163638"/>
            <a:ext cx="4187825" cy="3141662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9783BE-7279-462C-ABC3-44A0F0D041EA}" type="slidenum">
              <a:rPr lang="es-MX" smtClean="0"/>
              <a:t>1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encabezado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230318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417638" y="1163638"/>
            <a:ext cx="4187825" cy="3141662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9783BE-7279-462C-ABC3-44A0F0D041EA}" type="slidenum">
              <a:rPr lang="es-MX" smtClean="0"/>
              <a:t>2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encabezado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983407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417638" y="1163638"/>
            <a:ext cx="4187825" cy="3141662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9783BE-7279-462C-ABC3-44A0F0D041EA}" type="slidenum">
              <a:rPr lang="es-MX" smtClean="0"/>
              <a:t>3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encabezado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93080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9FA3-7993-467F-A7C7-D81F2C17DD91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B336-E36F-4BF7-ACB7-F02A100A86B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36843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9FA3-7993-467F-A7C7-D81F2C17DD91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B336-E36F-4BF7-ACB7-F02A100A86B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71455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9FA3-7993-467F-A7C7-D81F2C17DD91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B336-E36F-4BF7-ACB7-F02A100A86B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71568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9FA3-7993-467F-A7C7-D81F2C17DD91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B336-E36F-4BF7-ACB7-F02A100A86B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42124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9FA3-7993-467F-A7C7-D81F2C17DD91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B336-E36F-4BF7-ACB7-F02A100A86B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4544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9FA3-7993-467F-A7C7-D81F2C17DD91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B336-E36F-4BF7-ACB7-F02A100A86B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01992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9FA3-7993-467F-A7C7-D81F2C17DD91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B336-E36F-4BF7-ACB7-F02A100A86B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5347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9FA3-7993-467F-A7C7-D81F2C17DD91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B336-E36F-4BF7-ACB7-F02A100A86B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4119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9FA3-7993-467F-A7C7-D81F2C17DD91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B336-E36F-4BF7-ACB7-F02A100A86B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4828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9FA3-7993-467F-A7C7-D81F2C17DD91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B336-E36F-4BF7-ACB7-F02A100A86B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52965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9FA3-7993-467F-A7C7-D81F2C17DD91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B336-E36F-4BF7-ACB7-F02A100A86B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440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C9FA3-7993-467F-A7C7-D81F2C17DD91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6DB336-E36F-4BF7-ACB7-F02A100A86B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28418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347728" y="283047"/>
            <a:ext cx="8529035" cy="994172"/>
          </a:xfrm>
        </p:spPr>
        <p:txBody>
          <a:bodyPr/>
          <a:lstStyle/>
          <a:p>
            <a:pPr algn="ctr"/>
            <a:r>
              <a:rPr lang="es-MX" sz="21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SUPREMA CORTE DE JUSTICIA DE LA NACIÓN</a:t>
            </a:r>
            <a:br>
              <a:rPr lang="es-MX" sz="21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s-MX" sz="21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</a:t>
            </a:r>
            <a:r>
              <a:rPr lang="es-MX" sz="15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DIRECCIÓN GENERAL DE INFRAESTRUCTURA FÍSICA</a:t>
            </a:r>
            <a:br>
              <a:rPr lang="es-MX" sz="15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s-MX" sz="15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   DIRECCIÓN DE INTENDENCIA</a:t>
            </a:r>
            <a:endParaRPr lang="es-MX" sz="21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347729" y="1403797"/>
            <a:ext cx="8529035" cy="5215944"/>
          </a:xfrm>
        </p:spPr>
        <p:txBody>
          <a:bodyPr anchor="b"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s-MX" sz="1500" b="1" dirty="0"/>
              <a:t>SERVICIO DE LIMPIEZA DE VIDRIOS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s-MX" sz="1500" b="1" dirty="0"/>
              <a:t>CENDI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s-MX" sz="1500" b="1" dirty="0"/>
              <a:t>30 DE NOVIEMBRE DE 2019</a:t>
            </a:r>
          </a:p>
        </p:txBody>
      </p:sp>
      <p:pic>
        <p:nvPicPr>
          <p:cNvPr id="6" name="Imagen 5" descr="Resultado de imagen para LOGO DE LA SCJN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728" y="283047"/>
            <a:ext cx="992599" cy="950357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649097" y="2274044"/>
            <a:ext cx="4556911" cy="2563263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333789" y="2274043"/>
            <a:ext cx="4556911" cy="2563263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42A97441-E06B-4A5D-52D4-0AB7AC2D6D7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951" y="1280418"/>
            <a:ext cx="2560320" cy="4553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401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347728" y="283047"/>
            <a:ext cx="8529035" cy="994172"/>
          </a:xfrm>
        </p:spPr>
        <p:txBody>
          <a:bodyPr/>
          <a:lstStyle/>
          <a:p>
            <a:pPr algn="ctr"/>
            <a:r>
              <a:rPr lang="es-MX" sz="21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SUPREMA CORTE DE JUSTICIA DE LA NACIÓN</a:t>
            </a:r>
            <a:br>
              <a:rPr lang="es-MX" sz="21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s-MX" sz="21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</a:t>
            </a:r>
            <a:r>
              <a:rPr lang="es-MX" sz="15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DIRECCIÓN GENERAL DE INFRAESTRUCTURA FÍSICA</a:t>
            </a:r>
            <a:br>
              <a:rPr lang="es-MX" sz="15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s-MX" sz="15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   DIRECCIÓN DE INTENDENCIA</a:t>
            </a:r>
            <a:endParaRPr lang="es-MX" sz="21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347729" y="1403797"/>
            <a:ext cx="8529035" cy="5215944"/>
          </a:xfrm>
        </p:spPr>
        <p:txBody>
          <a:bodyPr anchor="b"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s-MX" sz="1500" b="1" dirty="0"/>
              <a:t>SERVICIO DE LIMPIEZA DE VIDRIOS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s-MX" sz="1500" b="1" dirty="0"/>
              <a:t>CENDI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s-MX" sz="1500" b="1" dirty="0"/>
              <a:t>30 DE NOVIEMBRE DE 2019</a:t>
            </a:r>
          </a:p>
        </p:txBody>
      </p:sp>
      <p:pic>
        <p:nvPicPr>
          <p:cNvPr id="6" name="Imagen 5" descr="Resultado de imagen para LOGO DE LA SCJN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728" y="283047"/>
            <a:ext cx="992599" cy="95035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342981" y="2264723"/>
            <a:ext cx="4535873" cy="2551428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34144" y="2263691"/>
            <a:ext cx="4531151" cy="2548772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9389641B-C7F7-7D2D-7B5F-C4E19FBFDFF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374" y="1272500"/>
            <a:ext cx="2548128" cy="4529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610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347728" y="283047"/>
            <a:ext cx="8529035" cy="994172"/>
          </a:xfrm>
        </p:spPr>
        <p:txBody>
          <a:bodyPr/>
          <a:lstStyle/>
          <a:p>
            <a:pPr algn="ctr"/>
            <a:r>
              <a:rPr lang="es-MX" sz="21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SUPREMA CORTE DE JUSTICIA DE LA NACIÓN</a:t>
            </a:r>
            <a:br>
              <a:rPr lang="es-MX" sz="21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s-MX" sz="21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</a:t>
            </a:r>
            <a:r>
              <a:rPr lang="es-MX" sz="15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DIRECCIÓN GENERAL DE INFRAESTRUCTURA FÍSICA</a:t>
            </a:r>
            <a:br>
              <a:rPr lang="es-MX" sz="15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s-MX" sz="15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   DIRECCIÓN DE INTENDENCIA</a:t>
            </a:r>
            <a:endParaRPr lang="es-MX" sz="21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347729" y="1403797"/>
            <a:ext cx="8529035" cy="5215944"/>
          </a:xfrm>
        </p:spPr>
        <p:txBody>
          <a:bodyPr anchor="b"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s-MX" sz="1500" b="1" dirty="0"/>
              <a:t>SERVICIO DE LIMPIEZA DE VIDRIOS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s-MX" sz="1500" b="1" dirty="0"/>
              <a:t>CENDI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s-MX" sz="1500" b="1" dirty="0"/>
              <a:t>30 DE NOVIEMBRE DE 2019</a:t>
            </a:r>
          </a:p>
        </p:txBody>
      </p:sp>
      <p:pic>
        <p:nvPicPr>
          <p:cNvPr id="6" name="Imagen 5" descr="Resultado de imagen para LOGO DE LA SCJN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728" y="283047"/>
            <a:ext cx="992599" cy="95035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657648" y="2282589"/>
            <a:ext cx="4595977" cy="2585237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286159" y="2282590"/>
            <a:ext cx="4595977" cy="2585237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39874B7F-FD44-0C41-1B4A-E8C31E13B0D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9648" y="1282908"/>
            <a:ext cx="2584704" cy="4590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412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</TotalTime>
  <Words>96</Words>
  <Application>Microsoft Office PowerPoint</Application>
  <PresentationFormat>Presentación en pantalla (4:3)</PresentationFormat>
  <Paragraphs>15</Paragraphs>
  <Slides>3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8" baseType="lpstr">
      <vt:lpstr>Arial</vt:lpstr>
      <vt:lpstr>Arial Unicode MS</vt:lpstr>
      <vt:lpstr>Calibri</vt:lpstr>
      <vt:lpstr>Calibri Light</vt:lpstr>
      <vt:lpstr>Tema de Office</vt:lpstr>
      <vt:lpstr>        SUPREMA CORTE DE JUSTICIA DE LA NACIÓN         DIRECCIÓN GENERAL DE INFRAESTRUCTURA FÍSICA             DIRECCIÓN DE INTENDENCIA</vt:lpstr>
      <vt:lpstr>        SUPREMA CORTE DE JUSTICIA DE LA NACIÓN         DIRECCIÓN GENERAL DE INFRAESTRUCTURA FÍSICA             DIRECCIÓN DE INTENDENCIA</vt:lpstr>
      <vt:lpstr>        SUPREMA CORTE DE JUSTICIA DE LA NACIÓN         DIRECCIÓN GENERAL DE INFRAESTRUCTURA FÍSICA             DIRECCIÓN DE INTENDENCIA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SUPREMA CORTE DE JUS</dc:title>
  <dc:creator>ROBERTO GONZALEZ PONCE</dc:creator>
  <cp:lastModifiedBy>Adriana Azpeitia</cp:lastModifiedBy>
  <cp:revision>9</cp:revision>
  <cp:lastPrinted>2019-05-14T20:42:42Z</cp:lastPrinted>
  <dcterms:created xsi:type="dcterms:W3CDTF">2019-05-13T14:58:15Z</dcterms:created>
  <dcterms:modified xsi:type="dcterms:W3CDTF">2022-08-26T02:04:23Z</dcterms:modified>
</cp:coreProperties>
</file>