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7" r:id="rId2"/>
    <p:sldId id="256" r:id="rId3"/>
    <p:sldId id="258" r:id="rId4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417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6B39F627-300E-4BE7-87F5-0129599999B5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E482976-A8BD-448B-A8D1-B88D66345D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980075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31E62DA-17A9-4C56-B5EF-507FFB25F81C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F9783BE-7279-462C-ABC3-44A0F0D041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935931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783BE-7279-462C-ABC3-44A0F0D041EA}" type="slidenum">
              <a:rPr lang="es-MX" smtClean="0"/>
              <a:t>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encabezad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8439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783BE-7279-462C-ABC3-44A0F0D041EA}" type="slidenum">
              <a:rPr lang="es-MX" smtClean="0"/>
              <a:t>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encabezad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303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6843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1455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1568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212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454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19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534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11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82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296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4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8418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47728" y="283047"/>
            <a:ext cx="8529035" cy="994172"/>
          </a:xfrm>
        </p:spPr>
        <p:txBody>
          <a:bodyPr/>
          <a:lstStyle/>
          <a:p>
            <a:pPr algn="ctr"/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SUPREMA CORTE DE JUSTICIA DE LA NACIÓN</a:t>
            </a:r>
            <a:b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DIRECCIÓN GENERAL DE INFRAESTRUCTURA FÍSICA</a:t>
            </a:r>
            <a:b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DIRECCIÓN DE INTENDENCIA</a:t>
            </a:r>
            <a:endParaRPr lang="es-MX" sz="21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47729" y="1403797"/>
            <a:ext cx="8529035" cy="5215944"/>
          </a:xfrm>
        </p:spPr>
        <p:txBody>
          <a:bodyPr anchor="b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SERVICIO DE LIMPIEZA DE VIDRIOS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CANAL JUDICIAL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21 DE OCTUBRE DE 2019</a:t>
            </a:r>
          </a:p>
        </p:txBody>
      </p:sp>
      <p:pic>
        <p:nvPicPr>
          <p:cNvPr id="6" name="Imagen 5" descr="Resultado de imagen para LOGO DE LA SCJ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8" y="283047"/>
            <a:ext cx="992599" cy="95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99317" y="2242630"/>
            <a:ext cx="4613607" cy="259515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55A9D8C-95AF-75EA-C235-5B41B14D40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539" y="1277219"/>
            <a:ext cx="2597193" cy="46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2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47728" y="283047"/>
            <a:ext cx="8529035" cy="994172"/>
          </a:xfrm>
        </p:spPr>
        <p:txBody>
          <a:bodyPr/>
          <a:lstStyle/>
          <a:p>
            <a:pPr algn="ctr"/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SUPREMA CORTE DE JUSTICIA DE LA NACIÓN</a:t>
            </a:r>
            <a:b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DIRECCIÓN GENERAL DE INFRAESTRUCTURA FÍSICA</a:t>
            </a:r>
            <a:b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DIRECCIÓN DE INTENDENCIA</a:t>
            </a:r>
            <a:endParaRPr lang="es-MX" sz="21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47729" y="1403797"/>
            <a:ext cx="8529035" cy="5215944"/>
          </a:xfrm>
        </p:spPr>
        <p:txBody>
          <a:bodyPr anchor="b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SERVICIO DE LIMPIEZA DE VIDRIOS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CANAL JUDICIAL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21 DE OCTUBRE DE 2019</a:t>
            </a:r>
          </a:p>
        </p:txBody>
      </p:sp>
      <p:pic>
        <p:nvPicPr>
          <p:cNvPr id="6" name="Imagen 5" descr="Resultado de imagen para LOGO DE LA SCJ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8" y="283047"/>
            <a:ext cx="992599" cy="95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 descr="La fachada de un local comercial&#10;&#10;Descripción generada automáticamente con confianza media">
            <a:extLst>
              <a:ext uri="{FF2B5EF4-FFF2-40B4-BE49-F238E27FC236}">
                <a16:creationId xmlns:a16="http://schemas.microsoft.com/office/drawing/2014/main" id="{B7E22574-280E-ECCE-9F98-612F7736B8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36" y="1657350"/>
            <a:ext cx="5041031" cy="302383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33D45F0-EBBF-6E41-47CE-0C4E184FC5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651" y="1403797"/>
            <a:ext cx="2395728" cy="399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01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276850" y="4635684"/>
            <a:ext cx="3430287" cy="840347"/>
          </a:xfrm>
        </p:spPr>
        <p:txBody>
          <a:bodyPr>
            <a:normAutofit fontScale="47500" lnSpcReduction="20000"/>
          </a:bodyPr>
          <a:lstStyle/>
          <a:p>
            <a:r>
              <a:rPr lang="es-MX" dirty="0"/>
              <a:t>Supervisión de lavado de vidrios internos del elevador y colocación de deposito de toallas sanitarias.</a:t>
            </a:r>
          </a:p>
          <a:p>
            <a:r>
              <a:rPr lang="es-MX" dirty="0"/>
              <a:t>Edificio Canal Judicial</a:t>
            </a:r>
          </a:p>
          <a:p>
            <a:r>
              <a:rPr lang="es-MX" dirty="0"/>
              <a:t>23 Octubre 2018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FCE1501-3092-BB03-4DE1-7CEEADDEA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689" y="350520"/>
            <a:ext cx="2578608" cy="347472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48ACE7C-6808-010F-0EC1-A7C40D5F5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66" y="350520"/>
            <a:ext cx="4151376" cy="307848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D1C55BF-54F5-A9BA-76DE-AB6B71C70A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54" y="3742756"/>
            <a:ext cx="4133088" cy="30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698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88</Words>
  <Application>Microsoft Office PowerPoint</Application>
  <PresentationFormat>Presentación en pantalla (4:3)</PresentationFormat>
  <Paragraphs>13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Arial Unicode MS</vt:lpstr>
      <vt:lpstr>Calibri</vt:lpstr>
      <vt:lpstr>Calibri Light</vt:lpstr>
      <vt:lpstr>Tema de Office</vt:lpstr>
      <vt:lpstr>        SUPREMA CORTE DE JUSTICIA DE LA NACIÓN         DIRECCIÓN GENERAL DE INFRAESTRUCTURA FÍSICA             DIRECCIÓN DE INTENDENCIA</vt:lpstr>
      <vt:lpstr>        SUPREMA CORTE DE JUSTICIA DE LA NACIÓN         DIRECCIÓN GENERAL DE INFRAESTRUCTURA FÍSICA             DIRECCIÓN DE INTENDENCIA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SUPREMA CORTE DE JUS</dc:title>
  <dc:creator>ROBERTO GONZALEZ PONCE</dc:creator>
  <cp:lastModifiedBy>Adriana Azpeitia</cp:lastModifiedBy>
  <cp:revision>9</cp:revision>
  <cp:lastPrinted>2019-05-14T20:42:42Z</cp:lastPrinted>
  <dcterms:created xsi:type="dcterms:W3CDTF">2019-05-13T14:58:15Z</dcterms:created>
  <dcterms:modified xsi:type="dcterms:W3CDTF">2022-08-26T01:33:04Z</dcterms:modified>
</cp:coreProperties>
</file>